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9" r:id="rId2"/>
  </p:sldIdLst>
  <p:sldSz cx="12192000" cy="6858000"/>
  <p:notesSz cx="6807200" cy="9939338"/>
  <p:defaultTextStyle>
    <a:defPPr>
      <a:defRPr lang="en-US"/>
    </a:defPPr>
    <a:lvl1pPr marL="0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1pPr>
    <a:lvl2pPr marL="95770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2pPr>
    <a:lvl3pPr marL="191539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3pPr>
    <a:lvl4pPr marL="287309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4pPr>
    <a:lvl5pPr marL="383078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5pPr>
    <a:lvl6pPr marL="478848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6pPr>
    <a:lvl7pPr marL="574616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7pPr>
    <a:lvl8pPr marL="670387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8pPr>
    <a:lvl9pPr marL="766157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49B"/>
    <a:srgbClr val="9900CC"/>
    <a:srgbClr val="CCB3FF"/>
    <a:srgbClr val="9966FF"/>
    <a:srgbClr val="CC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51" autoAdjust="0"/>
    <p:restoredTop sz="94660" autoAdjust="0"/>
  </p:normalViewPr>
  <p:slideViewPr>
    <p:cSldViewPr snapToGrid="0">
      <p:cViewPr varScale="1">
        <p:scale>
          <a:sx n="126" d="100"/>
          <a:sy n="126" d="100"/>
        </p:scale>
        <p:origin x="84" y="5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66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58" y="1381107"/>
            <a:ext cx="1023788" cy="900000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 userDrawn="1"/>
        </p:nvSpPr>
        <p:spPr>
          <a:xfrm>
            <a:off x="211838" y="409622"/>
            <a:ext cx="58174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</a:t>
            </a:r>
            <a:r>
              <a:rPr kumimoji="1" lang="en-US" altLang="ja-JP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CRC</a:t>
            </a:r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と臨床試験のあり方を考える会 </a:t>
            </a:r>
            <a:r>
              <a:rPr kumimoji="1" lang="en-US" altLang="ja-JP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 </a:t>
            </a:r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</a:t>
            </a:r>
            <a:endParaRPr kumimoji="1" lang="ja-JP" altLang="en-US" sz="1800" b="1" dirty="0">
              <a:solidFill>
                <a:srgbClr val="28649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 userDrawn="1"/>
        </p:nvSpPr>
        <p:spPr>
          <a:xfrm>
            <a:off x="863821" y="1836546"/>
            <a:ext cx="930463" cy="35880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72000" rtlCol="0">
            <a:spAutoFit/>
          </a:bodyPr>
          <a:lstStyle/>
          <a:p>
            <a:pPr algn="ctr"/>
            <a:endParaRPr kumimoji="1" lang="ja-JP" altLang="en-US" sz="185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863821" y="1831107"/>
            <a:ext cx="930463" cy="360000"/>
          </a:xfrm>
        </p:spPr>
        <p:txBody>
          <a:bodyPr lIns="36000" rIns="36000" anchor="ctr" anchorCtr="0">
            <a:noAutofit/>
          </a:bodyPr>
          <a:lstStyle>
            <a:lvl1pPr marL="0" indent="0" algn="ctr">
              <a:buNone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en-US" altLang="ja-JP" dirty="0" smtClean="0"/>
              <a:t>P-000</a:t>
            </a:r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26012"/>
            <a:ext cx="4410393" cy="2808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965" y="0"/>
            <a:ext cx="2869035" cy="2808000"/>
          </a:xfrm>
          <a:prstGeom prst="rect">
            <a:avLst/>
          </a:prstGeom>
        </p:spPr>
      </p:pic>
      <p:sp>
        <p:nvSpPr>
          <p:cNvPr id="3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142485" y="3245712"/>
            <a:ext cx="8606527" cy="422885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氏名</a:t>
            </a:r>
            <a:endParaRPr lang="ja-JP" altLang="en-US" dirty="0"/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142485" y="3817986"/>
            <a:ext cx="8606527" cy="13058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4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所属</a:t>
            </a:r>
            <a:endParaRPr lang="ja-JP" altLang="en-US" dirty="0"/>
          </a:p>
        </p:txBody>
      </p:sp>
      <p:graphicFrame>
        <p:nvGraphicFramePr>
          <p:cNvPr id="29" name="表 2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55690533"/>
              </p:ext>
            </p:extLst>
          </p:nvPr>
        </p:nvGraphicFramePr>
        <p:xfrm>
          <a:off x="6966460" y="286287"/>
          <a:ext cx="2673049" cy="575078"/>
        </p:xfrm>
        <a:graphic>
          <a:graphicData uri="http://schemas.openxmlformats.org/drawingml/2006/table">
            <a:tbl>
              <a:tblPr/>
              <a:tblGrid>
                <a:gridCol w="655787">
                  <a:extLst>
                    <a:ext uri="{9D8B030D-6E8A-4147-A177-3AD203B41FA5}">
                      <a16:colId xmlns:a16="http://schemas.microsoft.com/office/drawing/2014/main" val="1859058595"/>
                    </a:ext>
                  </a:extLst>
                </a:gridCol>
                <a:gridCol w="787737">
                  <a:extLst>
                    <a:ext uri="{9D8B030D-6E8A-4147-A177-3AD203B41FA5}">
                      <a16:colId xmlns:a16="http://schemas.microsoft.com/office/drawing/2014/main" val="3166101443"/>
                    </a:ext>
                  </a:extLst>
                </a:gridCol>
                <a:gridCol w="570208">
                  <a:extLst>
                    <a:ext uri="{9D8B030D-6E8A-4147-A177-3AD203B41FA5}">
                      <a16:colId xmlns:a16="http://schemas.microsoft.com/office/drawing/2014/main" val="4227385221"/>
                    </a:ext>
                  </a:extLst>
                </a:gridCol>
                <a:gridCol w="659317">
                  <a:extLst>
                    <a:ext uri="{9D8B030D-6E8A-4147-A177-3AD203B41FA5}">
                      <a16:colId xmlns:a16="http://schemas.microsoft.com/office/drawing/2014/main" val="204867113"/>
                    </a:ext>
                  </a:extLst>
                </a:gridCol>
              </a:tblGrid>
              <a:tr h="295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著作権利用</a:t>
                      </a:r>
                      <a:r>
                        <a:rPr lang="en-US" altLang="ja-JP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許可</a:t>
                      </a:r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区分</a:t>
                      </a: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ダウンロード</a:t>
                      </a: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印刷</a:t>
                      </a: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二次利用</a:t>
                      </a: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93411"/>
                  </a:ext>
                </a:extLst>
              </a:tr>
              <a:tr h="279547">
                <a:tc>
                  <a:txBody>
                    <a:bodyPr/>
                    <a:lstStyle/>
                    <a:p>
                      <a:pPr algn="ctr" rtl="0" fontAlgn="ctr"/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39460"/>
                  </a:ext>
                </a:extLst>
              </a:tr>
            </a:tbl>
          </a:graphicData>
        </a:graphic>
      </p:graphicFrame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2142485" y="1834905"/>
            <a:ext cx="8606527" cy="1271911"/>
          </a:xfrm>
        </p:spPr>
        <p:txBody>
          <a:bodyPr anchor="ctr" anchorCtr="0">
            <a:normAutofit/>
          </a:bodyPr>
          <a:lstStyle>
            <a:lvl1pPr>
              <a:defRPr sz="3200" b="1"/>
            </a:lvl1pPr>
          </a:lstStyle>
          <a:p>
            <a:r>
              <a:rPr lang="ja-JP" altLang="en-US" dirty="0" smtClean="0"/>
              <a:t>演題名</a:t>
            </a:r>
            <a:endParaRPr lang="en-US" dirty="0"/>
          </a:p>
        </p:txBody>
      </p:sp>
      <p:sp>
        <p:nvSpPr>
          <p:cNvPr id="45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7133030" y="614992"/>
            <a:ext cx="289287" cy="24912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800" b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en-US" altLang="ja-JP" dirty="0" smtClean="0"/>
              <a:t>A</a:t>
            </a:r>
            <a:endParaRPr lang="ja-JP" altLang="en-US" dirty="0"/>
          </a:p>
        </p:txBody>
      </p:sp>
      <p:sp>
        <p:nvSpPr>
          <p:cNvPr id="46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840751" y="614992"/>
            <a:ext cx="289287" cy="24912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〇</a:t>
            </a:r>
            <a:endParaRPr lang="ja-JP" altLang="en-US" dirty="0"/>
          </a:p>
        </p:txBody>
      </p:sp>
      <p:sp>
        <p:nvSpPr>
          <p:cNvPr id="47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8548054" y="614992"/>
            <a:ext cx="289287" cy="24912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〇</a:t>
            </a:r>
            <a:endParaRPr lang="ja-JP" altLang="en-US" dirty="0"/>
          </a:p>
        </p:txBody>
      </p:sp>
      <p:sp>
        <p:nvSpPr>
          <p:cNvPr id="4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9154334" y="614992"/>
            <a:ext cx="289287" cy="24912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〇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972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9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7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82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5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2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9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1058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3335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8000"/>
            <a:ext cx="2261740" cy="1440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0700" y="0"/>
            <a:ext cx="1471300" cy="1440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1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4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2"/>
          </p:nvPr>
        </p:nvSpPr>
        <p:spPr/>
        <p:txBody>
          <a:bodyPr>
            <a:normAutofit fontScale="77500" lnSpcReduction="20000"/>
          </a:bodyPr>
          <a:lstStyle/>
          <a:p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85000" lnSpcReduction="20000"/>
          </a:bodyPr>
          <a:lstStyle/>
          <a:p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85000" lnSpcReduction="20000"/>
          </a:bodyPr>
          <a:lstStyle/>
          <a:p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idx="15"/>
          </p:nvPr>
        </p:nvSpPr>
        <p:spPr/>
        <p:txBody>
          <a:bodyPr>
            <a:normAutofit fontScale="85000" lnSpcReduction="20000"/>
          </a:bodyPr>
          <a:lstStyle/>
          <a:p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11325" y="5455495"/>
            <a:ext cx="5855171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本演題発表に関連して、過去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年間に△△製薬、□社、 ○□○製薬から、所属講座への委託研究費・奨学寄付金等の 研究費、および個人的な講演謝礼を受けています。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11325" y="6203597"/>
            <a:ext cx="5855171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本演題発表に関連して、開示すべき </a:t>
            </a:r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関係にある企業等はありません。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99021" y="5898473"/>
            <a:ext cx="479779" cy="27699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or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19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</TotalTime>
  <Words>65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k.wara</cp:lastModifiedBy>
  <cp:revision>86</cp:revision>
  <cp:lastPrinted>2020-08-06T05:06:14Z</cp:lastPrinted>
  <dcterms:created xsi:type="dcterms:W3CDTF">2020-04-14T01:32:39Z</dcterms:created>
  <dcterms:modified xsi:type="dcterms:W3CDTF">2021-04-06T13:26:04Z</dcterms:modified>
</cp:coreProperties>
</file>