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21636038" cy="43200638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0" autoAdjust="0"/>
    <p:restoredTop sz="94660"/>
  </p:normalViewPr>
  <p:slideViewPr>
    <p:cSldViewPr snapToGrid="0">
      <p:cViewPr varScale="1">
        <p:scale>
          <a:sx n="18" d="100"/>
          <a:sy n="18" d="100"/>
        </p:scale>
        <p:origin x="412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906265" y="3768858"/>
            <a:ext cx="1475428" cy="12497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265" y="0"/>
            <a:ext cx="14422753" cy="97742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2213" y="24449"/>
            <a:ext cx="11553825" cy="97155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71938" y="1152995"/>
            <a:ext cx="17564100" cy="33009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2" y="1150671"/>
            <a:ext cx="17564100" cy="330098"/>
          </a:xfrm>
          <a:prstGeom prst="rect">
            <a:avLst/>
          </a:prstGeom>
        </p:spPr>
      </p:pic>
      <p:grpSp>
        <p:nvGrpSpPr>
          <p:cNvPr id="24" name="グループ化 23"/>
          <p:cNvGrpSpPr/>
          <p:nvPr userDrawn="1"/>
        </p:nvGrpSpPr>
        <p:grpSpPr>
          <a:xfrm>
            <a:off x="0" y="1641141"/>
            <a:ext cx="5585515" cy="4685179"/>
            <a:chOff x="-10395" y="2670703"/>
            <a:chExt cx="5352279" cy="5400000"/>
          </a:xfrm>
        </p:grpSpPr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0395" y="2670703"/>
              <a:ext cx="5352279" cy="5400000"/>
            </a:xfrm>
            <a:prstGeom prst="rect">
              <a:avLst/>
            </a:prstGeom>
          </p:spPr>
        </p:pic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AE9FA52-9BDF-4553-B9FD-5E6F73BE6134}"/>
                </a:ext>
              </a:extLst>
            </p:cNvPr>
            <p:cNvSpPr/>
            <p:nvPr userDrawn="1"/>
          </p:nvSpPr>
          <p:spPr>
            <a:xfrm>
              <a:off x="1026735" y="4896385"/>
              <a:ext cx="3224424" cy="232256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Georgia Pro Cond Black" panose="020B0604020202020204" pitchFamily="18" charset="0"/>
              </a:endParaRP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 userDrawn="1"/>
        </p:nvSpPr>
        <p:spPr>
          <a:xfrm>
            <a:off x="1082324" y="3584873"/>
            <a:ext cx="3364935" cy="201511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Georgia Pro Cond Black" panose="020B0604020202020204" pitchFamily="18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 userDrawn="1"/>
        </p:nvSpPr>
        <p:spPr>
          <a:xfrm>
            <a:off x="5748800" y="2443832"/>
            <a:ext cx="15641629" cy="3695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4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0082213" y="42207640"/>
            <a:ext cx="11553825" cy="99299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-67614" y="42207641"/>
            <a:ext cx="14469101" cy="992998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71938" y="41685778"/>
            <a:ext cx="17564100" cy="330098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67614" y="41685865"/>
            <a:ext cx="17564100" cy="33009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798709" y="1584188"/>
            <a:ext cx="12281919" cy="58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4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6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83296" y="2300064"/>
            <a:ext cx="4665271" cy="3661054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7479" y="2300064"/>
            <a:ext cx="13725362" cy="3661054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210" y="10770175"/>
            <a:ext cx="18661083" cy="17970260"/>
          </a:xfrm>
        </p:spPr>
        <p:txBody>
          <a:bodyPr anchor="b"/>
          <a:lstStyle>
            <a:lvl1pPr>
              <a:defRPr sz="1419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6210" y="28910458"/>
            <a:ext cx="18661083" cy="9450131"/>
          </a:xfrm>
        </p:spPr>
        <p:txBody>
          <a:bodyPr/>
          <a:lstStyle>
            <a:lvl1pPr marL="0" indent="0">
              <a:buNone/>
              <a:defRPr sz="5673">
                <a:solidFill>
                  <a:schemeClr val="tx1"/>
                </a:solidFill>
              </a:defRPr>
            </a:lvl1pPr>
            <a:lvl2pPr marL="1081236" indent="0">
              <a:buNone/>
              <a:defRPr sz="4727">
                <a:solidFill>
                  <a:schemeClr val="tx1">
                    <a:tint val="75000"/>
                  </a:schemeClr>
                </a:solidFill>
              </a:defRPr>
            </a:lvl2pPr>
            <a:lvl3pPr marL="2162492" indent="0">
              <a:buNone/>
              <a:defRPr sz="4260">
                <a:solidFill>
                  <a:schemeClr val="tx1">
                    <a:tint val="75000"/>
                  </a:schemeClr>
                </a:solidFill>
              </a:defRPr>
            </a:lvl3pPr>
            <a:lvl4pPr marL="3243728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2496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621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745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86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4994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3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7479" y="11500184"/>
            <a:ext cx="9195316" cy="274104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244" y="11500184"/>
            <a:ext cx="9195316" cy="274104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300064"/>
            <a:ext cx="18661083" cy="835013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98" y="10590167"/>
            <a:ext cx="9153057" cy="5190076"/>
          </a:xfrm>
        </p:spPr>
        <p:txBody>
          <a:bodyPr anchor="b"/>
          <a:lstStyle>
            <a:lvl1pPr marL="0" indent="0">
              <a:buNone/>
              <a:defRPr sz="5673" b="1"/>
            </a:lvl1pPr>
            <a:lvl2pPr marL="1081236" indent="0">
              <a:buNone/>
              <a:defRPr sz="4727" b="1"/>
            </a:lvl2pPr>
            <a:lvl3pPr marL="2162492" indent="0">
              <a:buNone/>
              <a:defRPr sz="4260" b="1"/>
            </a:lvl3pPr>
            <a:lvl4pPr marL="3243728" indent="0">
              <a:buNone/>
              <a:defRPr sz="3780" b="1"/>
            </a:lvl4pPr>
            <a:lvl5pPr marL="4324963" indent="0">
              <a:buNone/>
              <a:defRPr sz="3780" b="1"/>
            </a:lvl5pPr>
            <a:lvl6pPr marL="5406219" indent="0">
              <a:buNone/>
              <a:defRPr sz="3780" b="1"/>
            </a:lvl6pPr>
            <a:lvl7pPr marL="6487455" indent="0">
              <a:buNone/>
              <a:defRPr sz="3780" b="1"/>
            </a:lvl7pPr>
            <a:lvl8pPr marL="7568691" indent="0">
              <a:buNone/>
              <a:defRPr sz="3780" b="1"/>
            </a:lvl8pPr>
            <a:lvl9pPr marL="8649947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0298" y="15780252"/>
            <a:ext cx="9153057" cy="232103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53246" y="10590167"/>
            <a:ext cx="9198134" cy="5190076"/>
          </a:xfrm>
        </p:spPr>
        <p:txBody>
          <a:bodyPr anchor="b"/>
          <a:lstStyle>
            <a:lvl1pPr marL="0" indent="0">
              <a:buNone/>
              <a:defRPr sz="5673" b="1"/>
            </a:lvl1pPr>
            <a:lvl2pPr marL="1081236" indent="0">
              <a:buNone/>
              <a:defRPr sz="4727" b="1"/>
            </a:lvl2pPr>
            <a:lvl3pPr marL="2162492" indent="0">
              <a:buNone/>
              <a:defRPr sz="4260" b="1"/>
            </a:lvl3pPr>
            <a:lvl4pPr marL="3243728" indent="0">
              <a:buNone/>
              <a:defRPr sz="3780" b="1"/>
            </a:lvl4pPr>
            <a:lvl5pPr marL="4324963" indent="0">
              <a:buNone/>
              <a:defRPr sz="3780" b="1"/>
            </a:lvl5pPr>
            <a:lvl6pPr marL="5406219" indent="0">
              <a:buNone/>
              <a:defRPr sz="3780" b="1"/>
            </a:lvl6pPr>
            <a:lvl7pPr marL="6487455" indent="0">
              <a:buNone/>
              <a:defRPr sz="3780" b="1"/>
            </a:lvl7pPr>
            <a:lvl8pPr marL="7568691" indent="0">
              <a:buNone/>
              <a:defRPr sz="3780" b="1"/>
            </a:lvl8pPr>
            <a:lvl9pPr marL="8649947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53246" y="15780252"/>
            <a:ext cx="9198134" cy="232103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4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8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301" y="2880048"/>
            <a:ext cx="6978185" cy="10080150"/>
          </a:xfrm>
        </p:spPr>
        <p:txBody>
          <a:bodyPr anchor="b"/>
          <a:lstStyle>
            <a:lvl1pPr>
              <a:defRPr sz="75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8134" y="6220113"/>
            <a:ext cx="10953244" cy="30700451"/>
          </a:xfrm>
        </p:spPr>
        <p:txBody>
          <a:bodyPr/>
          <a:lstStyle>
            <a:lvl1pPr>
              <a:defRPr sz="7573"/>
            </a:lvl1pPr>
            <a:lvl2pPr>
              <a:defRPr sz="6620"/>
            </a:lvl2pPr>
            <a:lvl3pPr>
              <a:defRPr sz="5673"/>
            </a:lvl3pPr>
            <a:lvl4pPr>
              <a:defRPr sz="4727"/>
            </a:lvl4pPr>
            <a:lvl5pPr>
              <a:defRPr sz="4727"/>
            </a:lvl5pPr>
            <a:lvl6pPr>
              <a:defRPr sz="4727"/>
            </a:lvl6pPr>
            <a:lvl7pPr>
              <a:defRPr sz="4727"/>
            </a:lvl7pPr>
            <a:lvl8pPr>
              <a:defRPr sz="4727"/>
            </a:lvl8pPr>
            <a:lvl9pPr>
              <a:defRPr sz="47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301" y="12960194"/>
            <a:ext cx="6978185" cy="24010360"/>
          </a:xfrm>
        </p:spPr>
        <p:txBody>
          <a:bodyPr/>
          <a:lstStyle>
            <a:lvl1pPr marL="0" indent="0">
              <a:buNone/>
              <a:defRPr sz="3780"/>
            </a:lvl1pPr>
            <a:lvl2pPr marL="1081236" indent="0">
              <a:buNone/>
              <a:defRPr sz="3313"/>
            </a:lvl2pPr>
            <a:lvl3pPr marL="2162492" indent="0">
              <a:buNone/>
              <a:defRPr sz="2833"/>
            </a:lvl3pPr>
            <a:lvl4pPr marL="3243728" indent="0">
              <a:buNone/>
              <a:defRPr sz="2367"/>
            </a:lvl4pPr>
            <a:lvl5pPr marL="4324963" indent="0">
              <a:buNone/>
              <a:defRPr sz="2367"/>
            </a:lvl5pPr>
            <a:lvl6pPr marL="5406219" indent="0">
              <a:buNone/>
              <a:defRPr sz="2367"/>
            </a:lvl6pPr>
            <a:lvl7pPr marL="6487455" indent="0">
              <a:buNone/>
              <a:defRPr sz="2367"/>
            </a:lvl7pPr>
            <a:lvl8pPr marL="7568691" indent="0">
              <a:buNone/>
              <a:defRPr sz="2367"/>
            </a:lvl8pPr>
            <a:lvl9pPr marL="8649947" indent="0">
              <a:buNone/>
              <a:defRPr sz="23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301" y="2880048"/>
            <a:ext cx="6978185" cy="10080150"/>
          </a:xfrm>
        </p:spPr>
        <p:txBody>
          <a:bodyPr anchor="b"/>
          <a:lstStyle>
            <a:lvl1pPr>
              <a:defRPr sz="75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98134" y="6220113"/>
            <a:ext cx="10953244" cy="30700451"/>
          </a:xfrm>
        </p:spPr>
        <p:txBody>
          <a:bodyPr anchor="t"/>
          <a:lstStyle>
            <a:lvl1pPr marL="0" indent="0">
              <a:buNone/>
              <a:defRPr sz="7573"/>
            </a:lvl1pPr>
            <a:lvl2pPr marL="1081236" indent="0">
              <a:buNone/>
              <a:defRPr sz="6620"/>
            </a:lvl2pPr>
            <a:lvl3pPr marL="2162492" indent="0">
              <a:buNone/>
              <a:defRPr sz="5673"/>
            </a:lvl3pPr>
            <a:lvl4pPr marL="3243728" indent="0">
              <a:buNone/>
              <a:defRPr sz="4727"/>
            </a:lvl4pPr>
            <a:lvl5pPr marL="4324963" indent="0">
              <a:buNone/>
              <a:defRPr sz="4727"/>
            </a:lvl5pPr>
            <a:lvl6pPr marL="5406219" indent="0">
              <a:buNone/>
              <a:defRPr sz="4727"/>
            </a:lvl6pPr>
            <a:lvl7pPr marL="6487455" indent="0">
              <a:buNone/>
              <a:defRPr sz="4727"/>
            </a:lvl7pPr>
            <a:lvl8pPr marL="7568691" indent="0">
              <a:buNone/>
              <a:defRPr sz="4727"/>
            </a:lvl8pPr>
            <a:lvl9pPr marL="8649947" indent="0">
              <a:buNone/>
              <a:defRPr sz="472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301" y="12960194"/>
            <a:ext cx="6978185" cy="24010360"/>
          </a:xfrm>
        </p:spPr>
        <p:txBody>
          <a:bodyPr/>
          <a:lstStyle>
            <a:lvl1pPr marL="0" indent="0">
              <a:buNone/>
              <a:defRPr sz="3780"/>
            </a:lvl1pPr>
            <a:lvl2pPr marL="1081236" indent="0">
              <a:buNone/>
              <a:defRPr sz="3313"/>
            </a:lvl2pPr>
            <a:lvl3pPr marL="2162492" indent="0">
              <a:buNone/>
              <a:defRPr sz="2833"/>
            </a:lvl3pPr>
            <a:lvl4pPr marL="3243728" indent="0">
              <a:buNone/>
              <a:defRPr sz="2367"/>
            </a:lvl4pPr>
            <a:lvl5pPr marL="4324963" indent="0">
              <a:buNone/>
              <a:defRPr sz="2367"/>
            </a:lvl5pPr>
            <a:lvl6pPr marL="5406219" indent="0">
              <a:buNone/>
              <a:defRPr sz="2367"/>
            </a:lvl6pPr>
            <a:lvl7pPr marL="6487455" indent="0">
              <a:buNone/>
              <a:defRPr sz="2367"/>
            </a:lvl7pPr>
            <a:lvl8pPr marL="7568691" indent="0">
              <a:buNone/>
              <a:defRPr sz="2367"/>
            </a:lvl8pPr>
            <a:lvl9pPr marL="8649947" indent="0">
              <a:buNone/>
              <a:defRPr sz="23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05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7478" y="2300064"/>
            <a:ext cx="18661083" cy="8350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z="104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br>
              <a:rPr kumimoji="1" lang="en-US" altLang="ja-JP" sz="104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48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br>
              <a:rPr kumimoji="1" lang="en-US" altLang="ja-JP" sz="48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72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478" y="11500184"/>
            <a:ext cx="18661083" cy="27410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7477" y="40040605"/>
            <a:ext cx="4868109" cy="2300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66938" y="40040605"/>
            <a:ext cx="7302163" cy="2300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80452" y="40040605"/>
            <a:ext cx="4868109" cy="2300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9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62492" rtl="0" eaLnBrk="1" latinLnBrk="0" hangingPunct="1">
        <a:lnSpc>
          <a:spcPct val="90000"/>
        </a:lnSpc>
        <a:spcBef>
          <a:spcPct val="0"/>
        </a:spcBef>
        <a:buNone/>
        <a:defRPr kumimoji="1"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621" indent="-540621" algn="l" defTabSz="2162492" rtl="0" eaLnBrk="1" latinLnBrk="0" hangingPunct="1">
        <a:lnSpc>
          <a:spcPct val="90000"/>
        </a:lnSpc>
        <a:spcBef>
          <a:spcPts val="2367"/>
        </a:spcBef>
        <a:buFont typeface="Arial" panose="020B0604020202020204" pitchFamily="34" charset="0"/>
        <a:buChar char="•"/>
        <a:defRPr kumimoji="1" sz="6620" kern="1200">
          <a:solidFill>
            <a:schemeClr val="tx1"/>
          </a:solidFill>
          <a:latin typeface="+mn-lt"/>
          <a:ea typeface="+mn-ea"/>
          <a:cs typeface="+mn-cs"/>
        </a:defRPr>
      </a:lvl1pPr>
      <a:lvl2pPr marL="1621857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5673" kern="1200">
          <a:solidFill>
            <a:schemeClr val="tx1"/>
          </a:solidFill>
          <a:latin typeface="+mn-lt"/>
          <a:ea typeface="+mn-ea"/>
          <a:cs typeface="+mn-cs"/>
        </a:defRPr>
      </a:lvl2pPr>
      <a:lvl3pPr marL="2703106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727" kern="1200">
          <a:solidFill>
            <a:schemeClr val="tx1"/>
          </a:solidFill>
          <a:latin typeface="+mn-lt"/>
          <a:ea typeface="+mn-ea"/>
          <a:cs typeface="+mn-cs"/>
        </a:defRPr>
      </a:lvl3pPr>
      <a:lvl4pPr marL="3784349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4pPr>
      <a:lvl5pPr marL="4865598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5pPr>
      <a:lvl6pPr marL="5946834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6pPr>
      <a:lvl7pPr marL="7028076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7pPr>
      <a:lvl8pPr marL="8109326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8pPr>
      <a:lvl9pPr marL="9190561" indent="-540621" algn="l" defTabSz="2162492" rtl="0" eaLnBrk="1" latinLnBrk="0" hangingPunct="1">
        <a:lnSpc>
          <a:spcPct val="90000"/>
        </a:lnSpc>
        <a:spcBef>
          <a:spcPts val="1187"/>
        </a:spcBef>
        <a:buFont typeface="Arial" panose="020B0604020202020204" pitchFamily="34" charset="0"/>
        <a:buChar char="•"/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1pPr>
      <a:lvl2pPr marL="1081236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2pPr>
      <a:lvl3pPr marL="2162492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3pPr>
      <a:lvl4pPr marL="3243728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4pPr>
      <a:lvl5pPr marL="4324963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5pPr>
      <a:lvl6pPr marL="5406219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6pPr>
      <a:lvl7pPr marL="6487455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7pPr>
      <a:lvl8pPr marL="7568691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8pPr>
      <a:lvl9pPr marL="8649947" algn="l" defTabSz="2162492" rtl="0" eaLnBrk="1" latinLnBrk="0" hangingPunct="1">
        <a:defRPr kumimoji="1" sz="4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082325" y="3672180"/>
            <a:ext cx="3364934" cy="1891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b="1" dirty="0"/>
              <a:t>P-</a:t>
            </a:r>
            <a:r>
              <a:rPr kumimoji="1" lang="ja-JP" altLang="en-US" sz="6000" b="1" dirty="0"/>
              <a:t>○○○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067291" y="2387651"/>
            <a:ext cx="15088156" cy="37106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6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endParaRPr kumimoji="1" lang="en-US" altLang="ja-JP" sz="96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4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endParaRPr kumimoji="1" lang="en-US" altLang="ja-JP" sz="44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66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　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9D130C8-D279-47BA-ACAB-B39422570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14389"/>
              </p:ext>
            </p:extLst>
          </p:nvPr>
        </p:nvGraphicFramePr>
        <p:xfrm>
          <a:off x="17196085" y="1562282"/>
          <a:ext cx="4289405" cy="1016000"/>
        </p:xfrm>
        <a:graphic>
          <a:graphicData uri="http://schemas.openxmlformats.org/drawingml/2006/table">
            <a:tbl>
              <a:tblPr/>
              <a:tblGrid>
                <a:gridCol w="623317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1693084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915005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1057999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585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961748" y="9612995"/>
            <a:ext cx="20193699" cy="2892243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7993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2862159" y="10750215"/>
            <a:ext cx="17604086" cy="2751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0" dirty="0"/>
              <a:t>こちらはテンプレートとなります。</a:t>
            </a:r>
            <a:endParaRPr kumimoji="1"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●上記の演題番号、演題名、所属、氏名等を編集してください。</a:t>
            </a:r>
            <a:endParaRPr kumimoji="1"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●白色部分にポスターの作成をお願いします。</a:t>
            </a:r>
            <a:endParaRPr kumimoji="1"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●白色部分のポスター背景色は自由にご変更ください。</a:t>
            </a:r>
            <a:endParaRPr kumimoji="1" lang="en-US" altLang="ja-JP" sz="5000" dirty="0"/>
          </a:p>
          <a:p>
            <a:endParaRPr kumimoji="1" lang="en-US" altLang="ja-JP" sz="5000" dirty="0"/>
          </a:p>
          <a:p>
            <a:r>
              <a:rPr kumimoji="1" lang="ja-JP" altLang="en-US" sz="5000" dirty="0"/>
              <a:t>●ポスター内に</a:t>
            </a:r>
            <a:r>
              <a:rPr kumimoji="1" lang="en-US" altLang="ja-JP" sz="5000" dirty="0"/>
              <a:t>COI </a:t>
            </a:r>
            <a:r>
              <a:rPr kumimoji="1" lang="ja-JP" altLang="en-US" sz="5000" dirty="0"/>
              <a:t>を記載してください。</a:t>
            </a:r>
            <a:endParaRPr kumimoji="1" lang="en-US" altLang="ja-JP" sz="5000" dirty="0"/>
          </a:p>
          <a:p>
            <a:endParaRPr kumimoji="1" lang="en-US" altLang="ja-JP" sz="2000" dirty="0"/>
          </a:p>
          <a:p>
            <a:r>
              <a:rPr kumimoji="1" lang="ja-JP" altLang="en-US" sz="5000" b="1" u="sng" dirty="0"/>
              <a:t>「あり」の場合</a:t>
            </a:r>
            <a:endParaRPr kumimoji="1" lang="en-US" altLang="ja-JP" sz="5000" b="1" u="sng" dirty="0"/>
          </a:p>
          <a:p>
            <a:endParaRPr kumimoji="1" lang="en-US" altLang="ja-JP" sz="5000" b="1" u="sng" dirty="0"/>
          </a:p>
          <a:p>
            <a:endParaRPr kumimoji="1" lang="en-US" altLang="ja-JP" sz="5000" b="1" u="sng" dirty="0"/>
          </a:p>
          <a:p>
            <a:endParaRPr kumimoji="1" lang="en-US" altLang="ja-JP" sz="5000" b="1" u="sng" dirty="0"/>
          </a:p>
          <a:p>
            <a:endParaRPr lang="en-US" altLang="ja-JP" sz="2000" dirty="0"/>
          </a:p>
          <a:p>
            <a:pPr lvl="1"/>
            <a:r>
              <a:rPr lang="ja-JP" altLang="en-US" sz="5400" dirty="0"/>
              <a:t>　</a:t>
            </a:r>
            <a:endParaRPr kumimoji="1" lang="en-US" altLang="ja-JP" sz="5000" dirty="0"/>
          </a:p>
          <a:p>
            <a:r>
              <a:rPr kumimoji="1" lang="ja-JP" altLang="en-US" sz="5000" dirty="0"/>
              <a:t>　</a:t>
            </a:r>
            <a:endParaRPr kumimoji="1" lang="en-US" altLang="ja-JP" sz="5000" dirty="0"/>
          </a:p>
          <a:p>
            <a:r>
              <a:rPr kumimoji="1" lang="ja-JP" altLang="en-US" sz="5000" b="1" u="sng" dirty="0"/>
              <a:t>「なし」の場合</a:t>
            </a:r>
            <a:endParaRPr kumimoji="1" lang="en-US" altLang="ja-JP" sz="5000" b="1" u="sng" dirty="0"/>
          </a:p>
          <a:p>
            <a:endParaRPr kumimoji="1" lang="en-US" altLang="ja-JP" sz="2000" b="1" u="sng" dirty="0"/>
          </a:p>
          <a:p>
            <a:pPr lvl="1"/>
            <a:r>
              <a:rPr lang="ja-JP" altLang="en-US" sz="5400" dirty="0"/>
              <a:t>　</a:t>
            </a:r>
            <a:endParaRPr lang="en-US" altLang="ja-JP" sz="5400" dirty="0"/>
          </a:p>
          <a:p>
            <a:pPr lvl="1"/>
            <a:endParaRPr kumimoji="1" lang="en-US" altLang="ja-JP" sz="5000" dirty="0"/>
          </a:p>
          <a:p>
            <a:endParaRPr kumimoji="1" lang="en-US" altLang="ja-JP" sz="50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①</a:t>
            </a:r>
            <a:r>
              <a:rPr lang="ja-JP" altLang="en-US" sz="5400" dirty="0"/>
              <a:t>演題番号を入力します。</a:t>
            </a:r>
            <a:endParaRPr lang="en-US" altLang="ja-JP" sz="54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②</a:t>
            </a:r>
            <a:r>
              <a:rPr lang="ja-JP" altLang="en-US" sz="5400" dirty="0"/>
              <a:t>演題名、所属名・氏名を入力します。共著者の入力可。 </a:t>
            </a:r>
            <a:endParaRPr lang="en-US" altLang="ja-JP" sz="5400" dirty="0"/>
          </a:p>
          <a:p>
            <a:pPr marL="620713" indent="-620713"/>
            <a:r>
              <a:rPr lang="ja-JP" altLang="en-US" sz="5400" dirty="0">
                <a:solidFill>
                  <a:srgbClr val="FF0000"/>
                </a:solidFill>
              </a:rPr>
              <a:t>③</a:t>
            </a:r>
            <a:r>
              <a:rPr lang="ja-JP" altLang="en-US" sz="5400" dirty="0"/>
              <a:t>ポスター</a:t>
            </a:r>
            <a:r>
              <a:rPr lang="ja-JP" altLang="ja-JP" sz="5400" dirty="0"/>
              <a:t>発表資料の利用許可区分</a:t>
            </a:r>
            <a:r>
              <a:rPr lang="ja-JP" altLang="en-US" sz="5400" dirty="0"/>
              <a:t>のいずれかを掲載してください。</a:t>
            </a:r>
            <a:endParaRPr lang="en-US" altLang="ja-JP" sz="5400" dirty="0"/>
          </a:p>
          <a:p>
            <a:r>
              <a:rPr lang="ja-JP" altLang="en-US" sz="5400" dirty="0"/>
              <a:t>　</a:t>
            </a:r>
            <a:endParaRPr lang="en-US" altLang="ja-JP" sz="5400" dirty="0"/>
          </a:p>
          <a:p>
            <a:endParaRPr lang="en-US" altLang="ja-JP" sz="5400" dirty="0"/>
          </a:p>
          <a:p>
            <a:endParaRPr lang="en-US" altLang="ja-JP" sz="54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④</a:t>
            </a:r>
            <a:r>
              <a:rPr lang="ja-JP" altLang="en-US" sz="5400" dirty="0"/>
              <a:t>テンプレートの説明文です。</a:t>
            </a:r>
            <a:endParaRPr lang="en-US" altLang="ja-JP" sz="5400" dirty="0"/>
          </a:p>
          <a:p>
            <a:r>
              <a:rPr lang="ja-JP" altLang="en-US" sz="5400" dirty="0"/>
              <a:t>　ポスター作成時は削除してください。</a:t>
            </a:r>
            <a:endParaRPr lang="en-US" altLang="ja-JP" sz="5400" dirty="0"/>
          </a:p>
          <a:p>
            <a:endParaRPr kumimoji="1" lang="en-US" altLang="ja-JP" sz="5400" dirty="0"/>
          </a:p>
          <a:p>
            <a:r>
              <a:rPr kumimoji="1" lang="ja-JP" altLang="en-US" sz="5400" dirty="0"/>
              <a:t>フォント例</a:t>
            </a:r>
            <a:endParaRPr kumimoji="1" lang="en-US" altLang="ja-JP" sz="5400" dirty="0"/>
          </a:p>
          <a:p>
            <a:r>
              <a:rPr kumimoji="1" lang="ja-JP" altLang="en-US" sz="6600" dirty="0"/>
              <a:t>　</a:t>
            </a:r>
            <a:r>
              <a:rPr kumimoji="1" lang="en-US" altLang="ja-JP" sz="6600" dirty="0"/>
              <a:t>66</a:t>
            </a:r>
            <a:r>
              <a:rPr kumimoji="1" lang="ja-JP" altLang="en-US" sz="6600" dirty="0"/>
              <a:t>　</a:t>
            </a:r>
            <a:r>
              <a:rPr kumimoji="1" lang="en-US" altLang="ja-JP" sz="6000" dirty="0"/>
              <a:t>60</a:t>
            </a:r>
            <a:r>
              <a:rPr kumimoji="1" lang="ja-JP" altLang="en-US" sz="6000" dirty="0"/>
              <a:t>　</a:t>
            </a:r>
            <a:r>
              <a:rPr kumimoji="1" lang="en-US" altLang="ja-JP" sz="5400" dirty="0"/>
              <a:t>54</a:t>
            </a:r>
            <a:r>
              <a:rPr kumimoji="1" lang="ja-JP" altLang="en-US" sz="5400" dirty="0"/>
              <a:t>　</a:t>
            </a:r>
            <a:r>
              <a:rPr kumimoji="1" lang="en-US" altLang="ja-JP" sz="5400" dirty="0"/>
              <a:t>48</a:t>
            </a:r>
            <a:r>
              <a:rPr kumimoji="1" lang="ja-JP" altLang="en-US" sz="5400" dirty="0"/>
              <a:t>　</a:t>
            </a:r>
            <a:r>
              <a:rPr kumimoji="1" lang="en-US" altLang="ja-JP" sz="4400" dirty="0"/>
              <a:t>44</a:t>
            </a:r>
            <a:r>
              <a:rPr kumimoji="1" lang="ja-JP" altLang="en-US" sz="4400" dirty="0"/>
              <a:t>　</a:t>
            </a:r>
            <a:r>
              <a:rPr kumimoji="1" lang="en-US" altLang="ja-JP" sz="4000" dirty="0"/>
              <a:t>40</a:t>
            </a:r>
            <a:r>
              <a:rPr kumimoji="1" lang="ja-JP" altLang="en-US" sz="4000" dirty="0"/>
              <a:t>　</a:t>
            </a:r>
            <a:r>
              <a:rPr kumimoji="1" lang="en-US" altLang="ja-JP" sz="4000" dirty="0"/>
              <a:t>36</a:t>
            </a:r>
            <a:r>
              <a:rPr kumimoji="1" lang="ja-JP" altLang="en-US" sz="4400" dirty="0"/>
              <a:t>　</a:t>
            </a:r>
            <a:r>
              <a:rPr kumimoji="1" lang="en-US" altLang="ja-JP" sz="3200" dirty="0"/>
              <a:t>32</a:t>
            </a:r>
            <a:r>
              <a:rPr kumimoji="1" lang="ja-JP" altLang="en-US" sz="3200" dirty="0"/>
              <a:t>　</a:t>
            </a:r>
            <a:r>
              <a:rPr kumimoji="1" lang="en-US" altLang="ja-JP" sz="2800" dirty="0"/>
              <a:t>28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24</a:t>
            </a:r>
            <a:r>
              <a:rPr kumimoji="1" lang="ja-JP" altLang="en-US" sz="2400" dirty="0"/>
              <a:t>　</a:t>
            </a:r>
            <a:r>
              <a:rPr kumimoji="1" lang="en-US" altLang="ja-JP" sz="2000" dirty="0"/>
              <a:t>20</a:t>
            </a:r>
            <a:r>
              <a:rPr kumimoji="1" lang="ja-JP" altLang="en-US" sz="2400" dirty="0"/>
              <a:t>　</a:t>
            </a:r>
            <a:r>
              <a:rPr kumimoji="1" lang="en-US" altLang="ja-JP" dirty="0"/>
              <a:t>18</a:t>
            </a:r>
            <a:r>
              <a:rPr kumimoji="1" lang="ja-JP" altLang="en-US" dirty="0"/>
              <a:t>　</a:t>
            </a:r>
            <a:r>
              <a:rPr kumimoji="1" lang="en-US" altLang="ja-JP" sz="1600" dirty="0"/>
              <a:t>16</a:t>
            </a:r>
            <a:r>
              <a:rPr kumimoji="1" lang="ja-JP" altLang="en-US" sz="1600" dirty="0"/>
              <a:t>　</a:t>
            </a:r>
            <a:r>
              <a:rPr kumimoji="1" lang="en-US" altLang="ja-JP" sz="1400" dirty="0"/>
              <a:t>14</a:t>
            </a:r>
            <a:endParaRPr kumimoji="1" lang="en-US" altLang="ja-JP" sz="5000" dirty="0"/>
          </a:p>
        </p:txBody>
      </p:sp>
      <p:sp>
        <p:nvSpPr>
          <p:cNvPr id="10" name="角丸四角形 9"/>
          <p:cNvSpPr/>
          <p:nvPr/>
        </p:nvSpPr>
        <p:spPr>
          <a:xfrm>
            <a:off x="0" y="1630573"/>
            <a:ext cx="5658227" cy="615374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7993" b="1" dirty="0">
                <a:solidFill>
                  <a:srgbClr val="FF0000"/>
                </a:solidFill>
              </a:rPr>
              <a:t>①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106436"/>
              </p:ext>
            </p:extLst>
          </p:nvPr>
        </p:nvGraphicFramePr>
        <p:xfrm>
          <a:off x="3442624" y="30511389"/>
          <a:ext cx="5194965" cy="1816100"/>
        </p:xfrm>
        <a:graphic>
          <a:graphicData uri="http://schemas.openxmlformats.org/drawingml/2006/table">
            <a:tbl>
              <a:tblPr/>
              <a:tblGrid>
                <a:gridCol w="754909">
                  <a:extLst>
                    <a:ext uri="{9D8B030D-6E8A-4147-A177-3AD203B41FA5}">
                      <a16:colId xmlns:a16="http://schemas.microsoft.com/office/drawing/2014/main" val="4225616887"/>
                    </a:ext>
                  </a:extLst>
                </a:gridCol>
                <a:gridCol w="2050521">
                  <a:extLst>
                    <a:ext uri="{9D8B030D-6E8A-4147-A177-3AD203B41FA5}">
                      <a16:colId xmlns:a16="http://schemas.microsoft.com/office/drawing/2014/main" val="3555136410"/>
                    </a:ext>
                  </a:extLst>
                </a:gridCol>
                <a:gridCol w="1108177">
                  <a:extLst>
                    <a:ext uri="{9D8B030D-6E8A-4147-A177-3AD203B41FA5}">
                      <a16:colId xmlns:a16="http://schemas.microsoft.com/office/drawing/2014/main" val="2435440476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1220904698"/>
                    </a:ext>
                  </a:extLst>
                </a:gridCol>
              </a:tblGrid>
              <a:tr h="585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5274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302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B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90407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C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925672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5682343" y="2229272"/>
            <a:ext cx="15803147" cy="5555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kumimoji="1" lang="ja-JP" altLang="en-US" sz="7993" b="1" dirty="0">
                <a:solidFill>
                  <a:srgbClr val="FF0000"/>
                </a:solidFill>
              </a:rPr>
              <a:t>　②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082325" y="3672180"/>
            <a:ext cx="3364934" cy="1891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b="1" dirty="0"/>
              <a:t>P-</a:t>
            </a:r>
            <a:r>
              <a:rPr kumimoji="1" lang="ja-JP" altLang="en-US" sz="6000" b="1" dirty="0"/>
              <a:t>○○○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067291" y="2387651"/>
            <a:ext cx="15088156" cy="37106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6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endParaRPr kumimoji="1" lang="en-US" altLang="ja-JP" sz="96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4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endParaRPr kumimoji="1" lang="en-US" altLang="ja-JP" sz="44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66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　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637589" y="4591297"/>
            <a:ext cx="114254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フォント、サイズは自由です</a:t>
            </a:r>
            <a:endParaRPr kumimoji="1" lang="en-US" altLang="ja-JP" sz="4800" dirty="0"/>
          </a:p>
          <a:p>
            <a:r>
              <a:rPr kumimoji="1" lang="ja-JP" altLang="en-US" sz="4800" dirty="0"/>
              <a:t>「演題名、所属、氏名」の文字は</a:t>
            </a:r>
            <a:endParaRPr kumimoji="1" lang="en-US" altLang="ja-JP" sz="4800" dirty="0"/>
          </a:p>
          <a:p>
            <a:r>
              <a:rPr kumimoji="1" lang="ja-JP" altLang="en-US" sz="4800" dirty="0"/>
              <a:t>削除してご利用ください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882718"/>
              </p:ext>
            </p:extLst>
          </p:nvPr>
        </p:nvGraphicFramePr>
        <p:xfrm>
          <a:off x="17196085" y="1562282"/>
          <a:ext cx="4289405" cy="1016000"/>
        </p:xfrm>
        <a:graphic>
          <a:graphicData uri="http://schemas.openxmlformats.org/drawingml/2006/table">
            <a:tbl>
              <a:tblPr/>
              <a:tblGrid>
                <a:gridCol w="623317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1693084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915005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1057999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585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17049750" y="1509647"/>
            <a:ext cx="4490645" cy="20930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6BB2D8-23B4-459B-8069-566C69A1BC08}"/>
              </a:ext>
            </a:extLst>
          </p:cNvPr>
          <p:cNvSpPr/>
          <p:nvPr/>
        </p:nvSpPr>
        <p:spPr>
          <a:xfrm>
            <a:off x="3496993" y="19721837"/>
            <a:ext cx="17023620" cy="3596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5400" dirty="0">
                <a:solidFill>
                  <a:schemeClr val="tx1"/>
                </a:solidFill>
              </a:rPr>
              <a:t>本演題発表に関連して、過去 </a:t>
            </a:r>
            <a:r>
              <a:rPr lang="en-US" altLang="ja-JP" sz="5400" dirty="0">
                <a:solidFill>
                  <a:schemeClr val="tx1"/>
                </a:solidFill>
              </a:rPr>
              <a:t>1 </a:t>
            </a:r>
            <a:r>
              <a:rPr lang="ja-JP" altLang="en-US" sz="5400" dirty="0">
                <a:solidFill>
                  <a:schemeClr val="tx1"/>
                </a:solidFill>
              </a:rPr>
              <a:t>年間に△△製薬、□社、 ○□○製薬から、所属講座への委託研究費・奨学寄付金等の 研究費、および個人的な講演謝礼を受けています。</a:t>
            </a:r>
            <a:endParaRPr lang="en-US" altLang="ja-JP" sz="5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E0BCB94-C15B-46C1-BE2B-C3DB3F82AD2C}"/>
              </a:ext>
            </a:extLst>
          </p:cNvPr>
          <p:cNvSpPr/>
          <p:nvPr/>
        </p:nvSpPr>
        <p:spPr>
          <a:xfrm>
            <a:off x="3496993" y="24550519"/>
            <a:ext cx="17023620" cy="1785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5400" dirty="0">
                <a:solidFill>
                  <a:schemeClr val="tx1"/>
                </a:solidFill>
              </a:rPr>
              <a:t>本演題発表に関連して、開示すべき </a:t>
            </a:r>
            <a:r>
              <a:rPr lang="en-US" altLang="ja-JP" sz="5400" dirty="0">
                <a:solidFill>
                  <a:schemeClr val="tx1"/>
                </a:solidFill>
              </a:rPr>
              <a:t>COI </a:t>
            </a:r>
            <a:r>
              <a:rPr lang="ja-JP" altLang="en-US" sz="5400" dirty="0">
                <a:solidFill>
                  <a:schemeClr val="tx1"/>
                </a:solidFill>
              </a:rPr>
              <a:t>関係にある企業等はありません。</a:t>
            </a:r>
            <a:endParaRPr kumimoji="1" lang="en-US" altLang="ja-JP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0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291</Words>
  <Application>Microsoft Office PowerPoint</Application>
  <PresentationFormat>ユーザー設定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鶴丸 雅子</cp:lastModifiedBy>
  <cp:revision>49</cp:revision>
  <cp:lastPrinted>2020-08-06T06:34:25Z</cp:lastPrinted>
  <dcterms:created xsi:type="dcterms:W3CDTF">2020-04-14T01:32:39Z</dcterms:created>
  <dcterms:modified xsi:type="dcterms:W3CDTF">2020-08-25T10:48:56Z</dcterms:modified>
</cp:coreProperties>
</file>